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1" r:id="rId3"/>
    <p:sldId id="270" r:id="rId4"/>
    <p:sldId id="260" r:id="rId5"/>
    <p:sldId id="261" r:id="rId6"/>
    <p:sldId id="265" r:id="rId7"/>
    <p:sldId id="257" r:id="rId8"/>
    <p:sldId id="258" r:id="rId9"/>
    <p:sldId id="259" r:id="rId10"/>
    <p:sldId id="264" r:id="rId11"/>
    <p:sldId id="262" r:id="rId12"/>
    <p:sldId id="263" r:id="rId13"/>
    <p:sldId id="272" r:id="rId14"/>
    <p:sldId id="273" r:id="rId15"/>
    <p:sldId id="274" r:id="rId16"/>
    <p:sldId id="275" r:id="rId17"/>
    <p:sldId id="266" r:id="rId18"/>
    <p:sldId id="267" r:id="rId19"/>
    <p:sldId id="268" r:id="rId20"/>
    <p:sldId id="276" r:id="rId21"/>
    <p:sldId id="277" r:id="rId22"/>
    <p:sldId id="26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than Jochang" userId="d68d58f0b8341220" providerId="LiveId" clId="{FCB0170E-C456-44EB-9662-E34E87ACB724}"/>
    <pc:docChg chg="custSel addSld delSld modSld">
      <pc:chgData name="Jonathan Jochang" userId="d68d58f0b8341220" providerId="LiveId" clId="{FCB0170E-C456-44EB-9662-E34E87ACB724}" dt="2021-07-14T07:43:16.491" v="1227" actId="1076"/>
      <pc:docMkLst>
        <pc:docMk/>
      </pc:docMkLst>
      <pc:sldChg chg="addSp delSp modSp mod">
        <pc:chgData name="Jonathan Jochang" userId="d68d58f0b8341220" providerId="LiveId" clId="{FCB0170E-C456-44EB-9662-E34E87ACB724}" dt="2021-07-14T07:20:02.613" v="102" actId="1076"/>
        <pc:sldMkLst>
          <pc:docMk/>
          <pc:sldMk cId="983652711" sldId="256"/>
        </pc:sldMkLst>
        <pc:spChg chg="del mod">
          <ac:chgData name="Jonathan Jochang" userId="d68d58f0b8341220" providerId="LiveId" clId="{FCB0170E-C456-44EB-9662-E34E87ACB724}" dt="2021-07-14T07:19:58.924" v="101" actId="478"/>
          <ac:spMkLst>
            <pc:docMk/>
            <pc:sldMk cId="983652711" sldId="256"/>
            <ac:spMk id="5" creationId="{6B18E6ED-4BEB-44E6-BEB7-2731775E3646}"/>
          </ac:spMkLst>
        </pc:spChg>
        <pc:picChg chg="add mod">
          <ac:chgData name="Jonathan Jochang" userId="d68d58f0b8341220" providerId="LiveId" clId="{FCB0170E-C456-44EB-9662-E34E87ACB724}" dt="2021-07-14T07:20:02.613" v="102" actId="1076"/>
          <ac:picMkLst>
            <pc:docMk/>
            <pc:sldMk cId="983652711" sldId="256"/>
            <ac:picMk id="6" creationId="{582F1558-0342-4ADD-917B-43C5AA7D6254}"/>
          </ac:picMkLst>
        </pc:picChg>
      </pc:sldChg>
      <pc:sldChg chg="addSp delSp modSp mod">
        <pc:chgData name="Jonathan Jochang" userId="d68d58f0b8341220" providerId="LiveId" clId="{FCB0170E-C456-44EB-9662-E34E87ACB724}" dt="2021-07-14T07:13:34.371" v="6" actId="1076"/>
        <pc:sldMkLst>
          <pc:docMk/>
          <pc:sldMk cId="909171643" sldId="258"/>
        </pc:sldMkLst>
        <pc:picChg chg="add mod">
          <ac:chgData name="Jonathan Jochang" userId="d68d58f0b8341220" providerId="LiveId" clId="{FCB0170E-C456-44EB-9662-E34E87ACB724}" dt="2021-07-14T07:13:34.371" v="6" actId="1076"/>
          <ac:picMkLst>
            <pc:docMk/>
            <pc:sldMk cId="909171643" sldId="258"/>
            <ac:picMk id="7" creationId="{C91A0F0F-C02F-4E9B-928D-06C4AD858795}"/>
          </ac:picMkLst>
        </pc:picChg>
        <pc:picChg chg="del">
          <ac:chgData name="Jonathan Jochang" userId="d68d58f0b8341220" providerId="LiveId" clId="{FCB0170E-C456-44EB-9662-E34E87ACB724}" dt="2021-07-14T07:13:19.663" v="2" actId="478"/>
          <ac:picMkLst>
            <pc:docMk/>
            <pc:sldMk cId="909171643" sldId="258"/>
            <ac:picMk id="8" creationId="{E83C701B-992B-43F9-B2CD-A0E597E49B03}"/>
          </ac:picMkLst>
        </pc:picChg>
      </pc:sldChg>
      <pc:sldChg chg="addSp delSp modSp mod">
        <pc:chgData name="Jonathan Jochang" userId="d68d58f0b8341220" providerId="LiveId" clId="{FCB0170E-C456-44EB-9662-E34E87ACB724}" dt="2021-07-14T07:13:56.464" v="15" actId="20577"/>
        <pc:sldMkLst>
          <pc:docMk/>
          <pc:sldMk cId="1873382089" sldId="259"/>
        </pc:sldMkLst>
        <pc:spChg chg="mod">
          <ac:chgData name="Jonathan Jochang" userId="d68d58f0b8341220" providerId="LiveId" clId="{FCB0170E-C456-44EB-9662-E34E87ACB724}" dt="2021-07-14T07:13:54.448" v="13" actId="20577"/>
          <ac:spMkLst>
            <pc:docMk/>
            <pc:sldMk cId="1873382089" sldId="259"/>
            <ac:spMk id="3" creationId="{B0199D07-047F-4E4A-8451-128D27C6E01F}"/>
          </ac:spMkLst>
        </pc:spChg>
        <pc:spChg chg="mod">
          <ac:chgData name="Jonathan Jochang" userId="d68d58f0b8341220" providerId="LiveId" clId="{FCB0170E-C456-44EB-9662-E34E87ACB724}" dt="2021-07-14T07:13:56.464" v="15" actId="20577"/>
          <ac:spMkLst>
            <pc:docMk/>
            <pc:sldMk cId="1873382089" sldId="259"/>
            <ac:spMk id="4" creationId="{2DE3A51D-7CE7-4F6F-A507-FFAC438FA5E7}"/>
          </ac:spMkLst>
        </pc:spChg>
        <pc:picChg chg="add mod">
          <ac:chgData name="Jonathan Jochang" userId="d68d58f0b8341220" providerId="LiveId" clId="{FCB0170E-C456-44EB-9662-E34E87ACB724}" dt="2021-07-14T07:13:46.917" v="11" actId="1076"/>
          <ac:picMkLst>
            <pc:docMk/>
            <pc:sldMk cId="1873382089" sldId="259"/>
            <ac:picMk id="9" creationId="{50A5E797-04B2-4F19-88ED-83B7D12A74BE}"/>
          </ac:picMkLst>
        </pc:picChg>
        <pc:picChg chg="del">
          <ac:chgData name="Jonathan Jochang" userId="d68d58f0b8341220" providerId="LiveId" clId="{FCB0170E-C456-44EB-9662-E34E87ACB724}" dt="2021-07-14T07:13:37.623" v="7" actId="478"/>
          <ac:picMkLst>
            <pc:docMk/>
            <pc:sldMk cId="1873382089" sldId="259"/>
            <ac:picMk id="12" creationId="{6D1D75EF-207A-4306-9122-129B8C0DAE1E}"/>
          </ac:picMkLst>
        </pc:picChg>
      </pc:sldChg>
      <pc:sldChg chg="modSp mod">
        <pc:chgData name="Jonathan Jochang" userId="d68d58f0b8341220" providerId="LiveId" clId="{FCB0170E-C456-44EB-9662-E34E87ACB724}" dt="2021-07-14T07:23:14.487" v="124" actId="20577"/>
        <pc:sldMkLst>
          <pc:docMk/>
          <pc:sldMk cId="1301138404" sldId="260"/>
        </pc:sldMkLst>
        <pc:spChg chg="mod">
          <ac:chgData name="Jonathan Jochang" userId="d68d58f0b8341220" providerId="LiveId" clId="{FCB0170E-C456-44EB-9662-E34E87ACB724}" dt="2021-07-14T07:23:14.487" v="124" actId="20577"/>
          <ac:spMkLst>
            <pc:docMk/>
            <pc:sldMk cId="1301138404" sldId="260"/>
            <ac:spMk id="2" creationId="{E8A784D0-5633-4C2E-A0B2-1C64C3AD57A3}"/>
          </ac:spMkLst>
        </pc:spChg>
      </pc:sldChg>
      <pc:sldChg chg="modSp mod">
        <pc:chgData name="Jonathan Jochang" userId="d68d58f0b8341220" providerId="LiveId" clId="{FCB0170E-C456-44EB-9662-E34E87ACB724}" dt="2021-07-14T07:39:11.492" v="1211" actId="20577"/>
        <pc:sldMkLst>
          <pc:docMk/>
          <pc:sldMk cId="1665585420" sldId="261"/>
        </pc:sldMkLst>
        <pc:spChg chg="mod">
          <ac:chgData name="Jonathan Jochang" userId="d68d58f0b8341220" providerId="LiveId" clId="{FCB0170E-C456-44EB-9662-E34E87ACB724}" dt="2021-07-14T07:39:11.492" v="1211" actId="20577"/>
          <ac:spMkLst>
            <pc:docMk/>
            <pc:sldMk cId="1665585420" sldId="261"/>
            <ac:spMk id="3" creationId="{EDFE7D14-E214-4B89-A074-88801CD7A349}"/>
          </ac:spMkLst>
        </pc:spChg>
      </pc:sldChg>
      <pc:sldChg chg="modSp mod">
        <pc:chgData name="Jonathan Jochang" userId="d68d58f0b8341220" providerId="LiveId" clId="{FCB0170E-C456-44EB-9662-E34E87ACB724}" dt="2021-07-14T07:14:20.748" v="17" actId="1076"/>
        <pc:sldMkLst>
          <pc:docMk/>
          <pc:sldMk cId="3890993710" sldId="262"/>
        </pc:sldMkLst>
        <pc:picChg chg="mod">
          <ac:chgData name="Jonathan Jochang" userId="d68d58f0b8341220" providerId="LiveId" clId="{FCB0170E-C456-44EB-9662-E34E87ACB724}" dt="2021-07-14T07:14:20.748" v="17" actId="1076"/>
          <ac:picMkLst>
            <pc:docMk/>
            <pc:sldMk cId="3890993710" sldId="262"/>
            <ac:picMk id="15" creationId="{ED9267F1-C2E3-45EB-BCD4-81844EB0947E}"/>
          </ac:picMkLst>
        </pc:picChg>
      </pc:sldChg>
      <pc:sldChg chg="addSp modSp mod">
        <pc:chgData name="Jonathan Jochang" userId="d68d58f0b8341220" providerId="LiveId" clId="{FCB0170E-C456-44EB-9662-E34E87ACB724}" dt="2021-07-14T07:20:20.303" v="104" actId="1076"/>
        <pc:sldMkLst>
          <pc:docMk/>
          <pc:sldMk cId="2691584737" sldId="269"/>
        </pc:sldMkLst>
        <pc:picChg chg="add mod">
          <ac:chgData name="Jonathan Jochang" userId="d68d58f0b8341220" providerId="LiveId" clId="{FCB0170E-C456-44EB-9662-E34E87ACB724}" dt="2021-07-14T07:20:15.160" v="103"/>
          <ac:picMkLst>
            <pc:docMk/>
            <pc:sldMk cId="2691584737" sldId="269"/>
            <ac:picMk id="5" creationId="{C0381FD0-58E7-4D0E-A7FB-21F064922F92}"/>
          </ac:picMkLst>
        </pc:picChg>
        <pc:picChg chg="mod">
          <ac:chgData name="Jonathan Jochang" userId="d68d58f0b8341220" providerId="LiveId" clId="{FCB0170E-C456-44EB-9662-E34E87ACB724}" dt="2021-07-14T07:20:20.303" v="104" actId="1076"/>
          <ac:picMkLst>
            <pc:docMk/>
            <pc:sldMk cId="2691584737" sldId="269"/>
            <ac:picMk id="6" creationId="{6088F0C5-1C20-4EE2-838C-3674180818EA}"/>
          </ac:picMkLst>
        </pc:picChg>
      </pc:sldChg>
      <pc:sldChg chg="addSp delSp modSp new mod">
        <pc:chgData name="Jonathan Jochang" userId="d68d58f0b8341220" providerId="LiveId" clId="{FCB0170E-C456-44EB-9662-E34E87ACB724}" dt="2021-07-14T07:25:23.449" v="157" actId="1076"/>
        <pc:sldMkLst>
          <pc:docMk/>
          <pc:sldMk cId="948192235" sldId="271"/>
        </pc:sldMkLst>
        <pc:spChg chg="del">
          <ac:chgData name="Jonathan Jochang" userId="d68d58f0b8341220" providerId="LiveId" clId="{FCB0170E-C456-44EB-9662-E34E87ACB724}" dt="2021-07-14T07:18:24.170" v="19" actId="478"/>
          <ac:spMkLst>
            <pc:docMk/>
            <pc:sldMk cId="948192235" sldId="271"/>
            <ac:spMk id="2" creationId="{BAB80624-6D67-4B8E-8345-E7D9B3209F18}"/>
          </ac:spMkLst>
        </pc:spChg>
        <pc:spChg chg="del">
          <ac:chgData name="Jonathan Jochang" userId="d68d58f0b8341220" providerId="LiveId" clId="{FCB0170E-C456-44EB-9662-E34E87ACB724}" dt="2021-07-14T07:18:24.170" v="19" actId="478"/>
          <ac:spMkLst>
            <pc:docMk/>
            <pc:sldMk cId="948192235" sldId="271"/>
            <ac:spMk id="3" creationId="{A3CE7646-0E2A-48F8-9FF7-B5CC33169824}"/>
          </ac:spMkLst>
        </pc:spChg>
        <pc:spChg chg="add mod">
          <ac:chgData name="Jonathan Jochang" userId="d68d58f0b8341220" providerId="LiveId" clId="{FCB0170E-C456-44EB-9662-E34E87ACB724}" dt="2021-07-14T07:19:03.429" v="87" actId="1076"/>
          <ac:spMkLst>
            <pc:docMk/>
            <pc:sldMk cId="948192235" sldId="271"/>
            <ac:spMk id="4" creationId="{F2AE5574-2F08-4AFF-9474-BEF2A581C569}"/>
          </ac:spMkLst>
        </pc:spChg>
        <pc:spChg chg="add mod">
          <ac:chgData name="Jonathan Jochang" userId="d68d58f0b8341220" providerId="LiveId" clId="{FCB0170E-C456-44EB-9662-E34E87ACB724}" dt="2021-07-14T07:25:23.449" v="157" actId="1076"/>
          <ac:spMkLst>
            <pc:docMk/>
            <pc:sldMk cId="948192235" sldId="271"/>
            <ac:spMk id="9" creationId="{D514C32C-45F9-4610-8354-A607C212BE9F}"/>
          </ac:spMkLst>
        </pc:spChg>
        <pc:picChg chg="add mod">
          <ac:chgData name="Jonathan Jochang" userId="d68d58f0b8341220" providerId="LiveId" clId="{FCB0170E-C456-44EB-9662-E34E87ACB724}" dt="2021-07-14T07:19:35.569" v="91" actId="1076"/>
          <ac:picMkLst>
            <pc:docMk/>
            <pc:sldMk cId="948192235" sldId="271"/>
            <ac:picMk id="6" creationId="{BE4D2D4E-DAB6-4C40-9B20-479BAAD0C9E1}"/>
          </ac:picMkLst>
        </pc:picChg>
        <pc:picChg chg="add mod">
          <ac:chgData name="Jonathan Jochang" userId="d68d58f0b8341220" providerId="LiveId" clId="{FCB0170E-C456-44EB-9662-E34E87ACB724}" dt="2021-07-14T07:19:47.683" v="97" actId="1076"/>
          <ac:picMkLst>
            <pc:docMk/>
            <pc:sldMk cId="948192235" sldId="271"/>
            <ac:picMk id="8" creationId="{2A490AE4-1FF0-437E-AFBA-B114D0C4BCD8}"/>
          </ac:picMkLst>
        </pc:picChg>
      </pc:sldChg>
      <pc:sldChg chg="addSp delSp modSp new mod">
        <pc:chgData name="Jonathan Jochang" userId="d68d58f0b8341220" providerId="LiveId" clId="{FCB0170E-C456-44EB-9662-E34E87ACB724}" dt="2021-07-14T07:27:32.973" v="168" actId="1076"/>
        <pc:sldMkLst>
          <pc:docMk/>
          <pc:sldMk cId="1171087830" sldId="272"/>
        </pc:sldMkLst>
        <pc:spChg chg="del">
          <ac:chgData name="Jonathan Jochang" userId="d68d58f0b8341220" providerId="LiveId" clId="{FCB0170E-C456-44EB-9662-E34E87ACB724}" dt="2021-07-14T07:27:25.462" v="159" actId="478"/>
          <ac:spMkLst>
            <pc:docMk/>
            <pc:sldMk cId="1171087830" sldId="272"/>
            <ac:spMk id="2" creationId="{138C78C6-DD35-4B23-8A29-826E0BA6712F}"/>
          </ac:spMkLst>
        </pc:spChg>
        <pc:spChg chg="del">
          <ac:chgData name="Jonathan Jochang" userId="d68d58f0b8341220" providerId="LiveId" clId="{FCB0170E-C456-44EB-9662-E34E87ACB724}" dt="2021-07-14T07:27:25.462" v="159" actId="478"/>
          <ac:spMkLst>
            <pc:docMk/>
            <pc:sldMk cId="1171087830" sldId="272"/>
            <ac:spMk id="3" creationId="{1FBFE7D0-6557-4D21-927C-819E754E458D}"/>
          </ac:spMkLst>
        </pc:spChg>
        <pc:spChg chg="add mod">
          <ac:chgData name="Jonathan Jochang" userId="d68d58f0b8341220" providerId="LiveId" clId="{FCB0170E-C456-44EB-9662-E34E87ACB724}" dt="2021-07-14T07:27:32.973" v="168" actId="1076"/>
          <ac:spMkLst>
            <pc:docMk/>
            <pc:sldMk cId="1171087830" sldId="272"/>
            <ac:spMk id="4" creationId="{5D32F8C1-80D7-48C9-9325-DD727E44ED20}"/>
          </ac:spMkLst>
        </pc:spChg>
      </pc:sldChg>
      <pc:sldChg chg="modSp add del mod">
        <pc:chgData name="Jonathan Jochang" userId="d68d58f0b8341220" providerId="LiveId" clId="{FCB0170E-C456-44EB-9662-E34E87ACB724}" dt="2021-07-14T07:24:26.844" v="130" actId="47"/>
        <pc:sldMkLst>
          <pc:docMk/>
          <pc:sldMk cId="3427601337" sldId="272"/>
        </pc:sldMkLst>
        <pc:spChg chg="mod">
          <ac:chgData name="Jonathan Jochang" userId="d68d58f0b8341220" providerId="LiveId" clId="{FCB0170E-C456-44EB-9662-E34E87ACB724}" dt="2021-07-14T07:23:48.324" v="129" actId="20577"/>
          <ac:spMkLst>
            <pc:docMk/>
            <pc:sldMk cId="3427601337" sldId="272"/>
            <ac:spMk id="2" creationId="{CD9C2890-4197-46BB-8C7F-FC0B23146056}"/>
          </ac:spMkLst>
        </pc:spChg>
      </pc:sldChg>
      <pc:sldChg chg="addSp delSp modSp new mod">
        <pc:chgData name="Jonathan Jochang" userId="d68d58f0b8341220" providerId="LiveId" clId="{FCB0170E-C456-44EB-9662-E34E87ACB724}" dt="2021-07-14T07:33:19.770" v="924" actId="255"/>
        <pc:sldMkLst>
          <pc:docMk/>
          <pc:sldMk cId="2636461088" sldId="273"/>
        </pc:sldMkLst>
        <pc:spChg chg="del">
          <ac:chgData name="Jonathan Jochang" userId="d68d58f0b8341220" providerId="LiveId" clId="{FCB0170E-C456-44EB-9662-E34E87ACB724}" dt="2021-07-14T07:27:36.744" v="170" actId="478"/>
          <ac:spMkLst>
            <pc:docMk/>
            <pc:sldMk cId="2636461088" sldId="273"/>
            <ac:spMk id="2" creationId="{E058D71D-3D3A-4462-929F-84D0E87E688A}"/>
          </ac:spMkLst>
        </pc:spChg>
        <pc:spChg chg="del">
          <ac:chgData name="Jonathan Jochang" userId="d68d58f0b8341220" providerId="LiveId" clId="{FCB0170E-C456-44EB-9662-E34E87ACB724}" dt="2021-07-14T07:27:36.744" v="170" actId="478"/>
          <ac:spMkLst>
            <pc:docMk/>
            <pc:sldMk cId="2636461088" sldId="273"/>
            <ac:spMk id="3" creationId="{5313FD24-D9D3-45E5-BB98-AF9AD05EAE24}"/>
          </ac:spMkLst>
        </pc:spChg>
        <pc:spChg chg="add mod">
          <ac:chgData name="Jonathan Jochang" userId="d68d58f0b8341220" providerId="LiveId" clId="{FCB0170E-C456-44EB-9662-E34E87ACB724}" dt="2021-07-14T07:27:45.713" v="179" actId="1076"/>
          <ac:spMkLst>
            <pc:docMk/>
            <pc:sldMk cId="2636461088" sldId="273"/>
            <ac:spMk id="4" creationId="{0ABB6300-36F6-4F13-A8F0-1203EA0E7401}"/>
          </ac:spMkLst>
        </pc:spChg>
        <pc:spChg chg="add mod">
          <ac:chgData name="Jonathan Jochang" userId="d68d58f0b8341220" providerId="LiveId" clId="{FCB0170E-C456-44EB-9662-E34E87ACB724}" dt="2021-07-14T07:33:19.770" v="924" actId="255"/>
          <ac:spMkLst>
            <pc:docMk/>
            <pc:sldMk cId="2636461088" sldId="273"/>
            <ac:spMk id="5" creationId="{32096BA1-4EF8-428D-8703-786ACFD9674B}"/>
          </ac:spMkLst>
        </pc:spChg>
      </pc:sldChg>
      <pc:sldChg chg="modSp add mod">
        <pc:chgData name="Jonathan Jochang" userId="d68d58f0b8341220" providerId="LiveId" clId="{FCB0170E-C456-44EB-9662-E34E87ACB724}" dt="2021-07-14T07:35:47.848" v="1069" actId="20577"/>
        <pc:sldMkLst>
          <pc:docMk/>
          <pc:sldMk cId="4255047891" sldId="274"/>
        </pc:sldMkLst>
        <pc:spChg chg="mod">
          <ac:chgData name="Jonathan Jochang" userId="d68d58f0b8341220" providerId="LiveId" clId="{FCB0170E-C456-44EB-9662-E34E87ACB724}" dt="2021-07-14T07:34:49.658" v="930" actId="20577"/>
          <ac:spMkLst>
            <pc:docMk/>
            <pc:sldMk cId="4255047891" sldId="274"/>
            <ac:spMk id="4" creationId="{0ABB6300-36F6-4F13-A8F0-1203EA0E7401}"/>
          </ac:spMkLst>
        </pc:spChg>
        <pc:spChg chg="mod">
          <ac:chgData name="Jonathan Jochang" userId="d68d58f0b8341220" providerId="LiveId" clId="{FCB0170E-C456-44EB-9662-E34E87ACB724}" dt="2021-07-14T07:35:47.848" v="1069" actId="20577"/>
          <ac:spMkLst>
            <pc:docMk/>
            <pc:sldMk cId="4255047891" sldId="274"/>
            <ac:spMk id="5" creationId="{32096BA1-4EF8-428D-8703-786ACFD9674B}"/>
          </ac:spMkLst>
        </pc:spChg>
      </pc:sldChg>
      <pc:sldChg chg="modSp add mod">
        <pc:chgData name="Jonathan Jochang" userId="d68d58f0b8341220" providerId="LiveId" clId="{FCB0170E-C456-44EB-9662-E34E87ACB724}" dt="2021-07-14T07:36:34.418" v="1129" actId="1076"/>
        <pc:sldMkLst>
          <pc:docMk/>
          <pc:sldMk cId="3094711369" sldId="275"/>
        </pc:sldMkLst>
        <pc:spChg chg="mod">
          <ac:chgData name="Jonathan Jochang" userId="d68d58f0b8341220" providerId="LiveId" clId="{FCB0170E-C456-44EB-9662-E34E87ACB724}" dt="2021-07-14T07:36:22.747" v="1116" actId="20577"/>
          <ac:spMkLst>
            <pc:docMk/>
            <pc:sldMk cId="3094711369" sldId="275"/>
            <ac:spMk id="4" creationId="{0ABB6300-36F6-4F13-A8F0-1203EA0E7401}"/>
          </ac:spMkLst>
        </pc:spChg>
        <pc:spChg chg="mod">
          <ac:chgData name="Jonathan Jochang" userId="d68d58f0b8341220" providerId="LiveId" clId="{FCB0170E-C456-44EB-9662-E34E87ACB724}" dt="2021-07-14T07:36:34.418" v="1129" actId="1076"/>
          <ac:spMkLst>
            <pc:docMk/>
            <pc:sldMk cId="3094711369" sldId="275"/>
            <ac:spMk id="5" creationId="{32096BA1-4EF8-428D-8703-786ACFD9674B}"/>
          </ac:spMkLst>
        </pc:spChg>
      </pc:sldChg>
      <pc:sldChg chg="modSp add mod">
        <pc:chgData name="Jonathan Jochang" userId="d68d58f0b8341220" providerId="LiveId" clId="{FCB0170E-C456-44EB-9662-E34E87ACB724}" dt="2021-07-14T07:38:06.072" v="1204" actId="255"/>
        <pc:sldMkLst>
          <pc:docMk/>
          <pc:sldMk cId="3654510857" sldId="276"/>
        </pc:sldMkLst>
        <pc:spChg chg="mod">
          <ac:chgData name="Jonathan Jochang" userId="d68d58f0b8341220" providerId="LiveId" clId="{FCB0170E-C456-44EB-9662-E34E87ACB724}" dt="2021-07-14T07:37:28.732" v="1135" actId="20577"/>
          <ac:spMkLst>
            <pc:docMk/>
            <pc:sldMk cId="3654510857" sldId="276"/>
            <ac:spMk id="4" creationId="{0ABB6300-36F6-4F13-A8F0-1203EA0E7401}"/>
          </ac:spMkLst>
        </pc:spChg>
        <pc:spChg chg="mod">
          <ac:chgData name="Jonathan Jochang" userId="d68d58f0b8341220" providerId="LiveId" clId="{FCB0170E-C456-44EB-9662-E34E87ACB724}" dt="2021-07-14T07:38:06.072" v="1204" actId="255"/>
          <ac:spMkLst>
            <pc:docMk/>
            <pc:sldMk cId="3654510857" sldId="276"/>
            <ac:spMk id="5" creationId="{32096BA1-4EF8-428D-8703-786ACFD9674B}"/>
          </ac:spMkLst>
        </pc:spChg>
      </pc:sldChg>
      <pc:sldChg chg="addSp delSp modSp new mod">
        <pc:chgData name="Jonathan Jochang" userId="d68d58f0b8341220" providerId="LiveId" clId="{FCB0170E-C456-44EB-9662-E34E87ACB724}" dt="2021-07-14T07:43:16.491" v="1227" actId="1076"/>
        <pc:sldMkLst>
          <pc:docMk/>
          <pc:sldMk cId="1362982610" sldId="277"/>
        </pc:sldMkLst>
        <pc:spChg chg="del">
          <ac:chgData name="Jonathan Jochang" userId="d68d58f0b8341220" providerId="LiveId" clId="{FCB0170E-C456-44EB-9662-E34E87ACB724}" dt="2021-07-14T07:42:52.632" v="1213" actId="478"/>
          <ac:spMkLst>
            <pc:docMk/>
            <pc:sldMk cId="1362982610" sldId="277"/>
            <ac:spMk id="2" creationId="{ED11EA58-C315-4324-8631-069A94198995}"/>
          </ac:spMkLst>
        </pc:spChg>
        <pc:spChg chg="del">
          <ac:chgData name="Jonathan Jochang" userId="d68d58f0b8341220" providerId="LiveId" clId="{FCB0170E-C456-44EB-9662-E34E87ACB724}" dt="2021-07-14T07:42:52.632" v="1213" actId="478"/>
          <ac:spMkLst>
            <pc:docMk/>
            <pc:sldMk cId="1362982610" sldId="277"/>
            <ac:spMk id="3" creationId="{CF3A73F5-6CDF-4637-B80F-4D5E3FEDFD72}"/>
          </ac:spMkLst>
        </pc:spChg>
        <pc:spChg chg="add mod">
          <ac:chgData name="Jonathan Jochang" userId="d68d58f0b8341220" providerId="LiveId" clId="{FCB0170E-C456-44EB-9662-E34E87ACB724}" dt="2021-07-14T07:43:06.497" v="1222" actId="1076"/>
          <ac:spMkLst>
            <pc:docMk/>
            <pc:sldMk cId="1362982610" sldId="277"/>
            <ac:spMk id="4" creationId="{C25795E4-9A5C-4DF9-A85C-E8F0EA7EFDC1}"/>
          </ac:spMkLst>
        </pc:spChg>
        <pc:spChg chg="add mod">
          <ac:chgData name="Jonathan Jochang" userId="d68d58f0b8341220" providerId="LiveId" clId="{FCB0170E-C456-44EB-9662-E34E87ACB724}" dt="2021-07-14T07:43:16.491" v="1227" actId="1076"/>
          <ac:spMkLst>
            <pc:docMk/>
            <pc:sldMk cId="1362982610" sldId="277"/>
            <ac:spMk id="5" creationId="{48C895B5-BE81-4685-9F64-40FE92A6E5F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CAF99-B09E-4C5B-BCDC-11C2E941A593}" type="datetimeFigureOut">
              <a:rPr lang="en-ID" smtClean="0"/>
              <a:t>14/07/2021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1553F-EDB4-41DD-8DD5-60F5E3FFCBE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09794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CAF99-B09E-4C5B-BCDC-11C2E941A593}" type="datetimeFigureOut">
              <a:rPr lang="en-ID" smtClean="0"/>
              <a:t>14/07/2021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1553F-EDB4-41DD-8DD5-60F5E3FFCBE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22245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CAF99-B09E-4C5B-BCDC-11C2E941A593}" type="datetimeFigureOut">
              <a:rPr lang="en-ID" smtClean="0"/>
              <a:t>14/07/2021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1553F-EDB4-41DD-8DD5-60F5E3FFCBE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33100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CAF99-B09E-4C5B-BCDC-11C2E941A593}" type="datetimeFigureOut">
              <a:rPr lang="en-ID" smtClean="0"/>
              <a:t>14/07/2021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1553F-EDB4-41DD-8DD5-60F5E3FFCBE1}" type="slidenum">
              <a:rPr lang="en-ID" smtClean="0"/>
              <a:t>‹#›</a:t>
            </a:fld>
            <a:endParaRPr lang="en-ID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409584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CAF99-B09E-4C5B-BCDC-11C2E941A593}" type="datetimeFigureOut">
              <a:rPr lang="en-ID" smtClean="0"/>
              <a:t>14/07/2021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1553F-EDB4-41DD-8DD5-60F5E3FFCBE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570335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CAF99-B09E-4C5B-BCDC-11C2E941A593}" type="datetimeFigureOut">
              <a:rPr lang="en-ID" smtClean="0"/>
              <a:t>14/07/2021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1553F-EDB4-41DD-8DD5-60F5E3FFCBE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06654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CAF99-B09E-4C5B-BCDC-11C2E941A593}" type="datetimeFigureOut">
              <a:rPr lang="en-ID" smtClean="0"/>
              <a:t>14/07/2021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1553F-EDB4-41DD-8DD5-60F5E3FFCBE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638623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CAF99-B09E-4C5B-BCDC-11C2E941A593}" type="datetimeFigureOut">
              <a:rPr lang="en-ID" smtClean="0"/>
              <a:t>14/07/2021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1553F-EDB4-41DD-8DD5-60F5E3FFCBE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392488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CAF99-B09E-4C5B-BCDC-11C2E941A593}" type="datetimeFigureOut">
              <a:rPr lang="en-ID" smtClean="0"/>
              <a:t>14/07/2021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1553F-EDB4-41DD-8DD5-60F5E3FFCBE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2377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CAF99-B09E-4C5B-BCDC-11C2E941A593}" type="datetimeFigureOut">
              <a:rPr lang="en-ID" smtClean="0"/>
              <a:t>14/07/2021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1553F-EDB4-41DD-8DD5-60F5E3FFCBE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36458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CAF99-B09E-4C5B-BCDC-11C2E941A593}" type="datetimeFigureOut">
              <a:rPr lang="en-ID" smtClean="0"/>
              <a:t>14/07/2021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1553F-EDB4-41DD-8DD5-60F5E3FFCBE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76150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CAF99-B09E-4C5B-BCDC-11C2E941A593}" type="datetimeFigureOut">
              <a:rPr lang="en-ID" smtClean="0"/>
              <a:t>14/07/2021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1553F-EDB4-41DD-8DD5-60F5E3FFCBE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50620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CAF99-B09E-4C5B-BCDC-11C2E941A593}" type="datetimeFigureOut">
              <a:rPr lang="en-ID" smtClean="0"/>
              <a:t>14/07/2021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1553F-EDB4-41DD-8DD5-60F5E3FFCBE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40791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CAF99-B09E-4C5B-BCDC-11C2E941A593}" type="datetimeFigureOut">
              <a:rPr lang="en-ID" smtClean="0"/>
              <a:t>14/07/2021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1553F-EDB4-41DD-8DD5-60F5E3FFCBE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52414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CAF99-B09E-4C5B-BCDC-11C2E941A593}" type="datetimeFigureOut">
              <a:rPr lang="en-ID" smtClean="0"/>
              <a:t>14/07/2021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1553F-EDB4-41DD-8DD5-60F5E3FFCBE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16809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CAF99-B09E-4C5B-BCDC-11C2E941A593}" type="datetimeFigureOut">
              <a:rPr lang="en-ID" smtClean="0"/>
              <a:t>14/07/2021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1553F-EDB4-41DD-8DD5-60F5E3FFCBE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9220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CAF99-B09E-4C5B-BCDC-11C2E941A593}" type="datetimeFigureOut">
              <a:rPr lang="en-ID" smtClean="0"/>
              <a:t>14/07/2021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1553F-EDB4-41DD-8DD5-60F5E3FFCBE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40266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67CAF99-B09E-4C5B-BCDC-11C2E941A593}" type="datetimeFigureOut">
              <a:rPr lang="en-ID" smtClean="0"/>
              <a:t>14/07/2021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271553F-EDB4-41DD-8DD5-60F5E3FFCBE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095057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openxmlformats.org/officeDocument/2006/relationships/slideLayout" Target="../slideLayouts/slideLayout1.xml"/><Relationship Id="rId3" Type="http://schemas.microsoft.com/office/2007/relationships/media" Target="../media/media2.wav"/><Relationship Id="rId7" Type="http://schemas.microsoft.com/office/2007/relationships/media" Target="../media/media4.mp3"/><Relationship Id="rId12" Type="http://schemas.openxmlformats.org/officeDocument/2006/relationships/audio" Target="../media/media6.mp3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wav"/><Relationship Id="rId11" Type="http://schemas.microsoft.com/office/2007/relationships/media" Target="../media/media6.mp3"/><Relationship Id="rId5" Type="http://schemas.microsoft.com/office/2007/relationships/media" Target="../media/media3.wav"/><Relationship Id="rId15" Type="http://schemas.openxmlformats.org/officeDocument/2006/relationships/hyperlink" Target="https://sfxr.me/" TargetMode="External"/><Relationship Id="rId10" Type="http://schemas.openxmlformats.org/officeDocument/2006/relationships/audio" Target="../media/media5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8.wav"/><Relationship Id="rId7" Type="http://schemas.openxmlformats.org/officeDocument/2006/relationships/hyperlink" Target="https://sfxr.me/" TargetMode="Externa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8.wav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7CFF20-8A7F-4D64-9210-CD2A4603DC0E}"/>
              </a:ext>
            </a:extLst>
          </p:cNvPr>
          <p:cNvSpPr/>
          <p:nvPr/>
        </p:nvSpPr>
        <p:spPr>
          <a:xfrm>
            <a:off x="1581462" y="2967335"/>
            <a:ext cx="90290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Trouble In The Neighborhood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7FB0BB-32C3-42E8-82B1-DD30AD2A2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9607"/>
            <a:ext cx="1994436" cy="23683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2F1558-0342-4ADD-917B-43C5AA7D6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566" y="3419475"/>
            <a:ext cx="2294434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652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166538-4BD0-48F2-8CC2-212D987EC765}"/>
              </a:ext>
            </a:extLst>
          </p:cNvPr>
          <p:cNvSpPr/>
          <p:nvPr/>
        </p:nvSpPr>
        <p:spPr>
          <a:xfrm>
            <a:off x="3977474" y="3044279"/>
            <a:ext cx="42370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Sound Effects</a:t>
            </a:r>
          </a:p>
        </p:txBody>
      </p:sp>
    </p:spTree>
    <p:extLst>
      <p:ext uri="{BB962C8B-B14F-4D97-AF65-F5344CB8AC3E}">
        <p14:creationId xmlns:p14="http://schemas.microsoft.com/office/powerpoint/2010/main" val="2724974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1C70B7-15BC-4602-BFDB-DA9B3D00DD52}"/>
              </a:ext>
            </a:extLst>
          </p:cNvPr>
          <p:cNvSpPr/>
          <p:nvPr/>
        </p:nvSpPr>
        <p:spPr>
          <a:xfrm>
            <a:off x="3132689" y="0"/>
            <a:ext cx="59266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Used Soun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 Effects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A9BBBA-8FD6-4C30-AD84-FC83A3AB0CD0}"/>
              </a:ext>
            </a:extLst>
          </p:cNvPr>
          <p:cNvSpPr/>
          <p:nvPr/>
        </p:nvSpPr>
        <p:spPr>
          <a:xfrm>
            <a:off x="415874" y="1241571"/>
            <a:ext cx="122636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DCE6A4-1E7A-4A73-BE27-DFAE5FF19FE6}"/>
              </a:ext>
            </a:extLst>
          </p:cNvPr>
          <p:cNvSpPr/>
          <p:nvPr/>
        </p:nvSpPr>
        <p:spPr>
          <a:xfrm>
            <a:off x="9915693" y="1241570"/>
            <a:ext cx="156485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Super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E7CCC3-C827-4B70-8606-B537C847E979}"/>
              </a:ext>
            </a:extLst>
          </p:cNvPr>
          <p:cNvSpPr/>
          <p:nvPr/>
        </p:nvSpPr>
        <p:spPr>
          <a:xfrm>
            <a:off x="6440382" y="1241571"/>
            <a:ext cx="158889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Shoot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877CD2-3DD0-4ED0-8B7E-0B575CF0B6A4}"/>
              </a:ext>
            </a:extLst>
          </p:cNvPr>
          <p:cNvSpPr/>
          <p:nvPr/>
        </p:nvSpPr>
        <p:spPr>
          <a:xfrm>
            <a:off x="3103730" y="1241571"/>
            <a:ext cx="133562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Lose</a:t>
            </a:r>
          </a:p>
        </p:txBody>
      </p:sp>
      <p:pic>
        <p:nvPicPr>
          <p:cNvPr id="9" name="victory">
            <a:hlinkClick r:id="" action="ppaction://media"/>
            <a:extLst>
              <a:ext uri="{FF2B5EF4-FFF2-40B4-BE49-F238E27FC236}">
                <a16:creationId xmlns:a16="http://schemas.microsoft.com/office/drawing/2014/main" id="{F6CC407D-BA4F-4A6B-B894-29BBC6D6E8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24254" y="2323562"/>
            <a:ext cx="609600" cy="609600"/>
          </a:xfrm>
          <a:prstGeom prst="rect">
            <a:avLst/>
          </a:prstGeom>
        </p:spPr>
      </p:pic>
      <p:pic>
        <p:nvPicPr>
          <p:cNvPr id="10" name="shootsound">
            <a:hlinkClick r:id="" action="ppaction://media"/>
            <a:extLst>
              <a:ext uri="{FF2B5EF4-FFF2-40B4-BE49-F238E27FC236}">
                <a16:creationId xmlns:a16="http://schemas.microsoft.com/office/drawing/2014/main" id="{BD6042E3-37C2-4EC6-ADE1-CFC424BD5A4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930031" y="2178342"/>
            <a:ext cx="609600" cy="609600"/>
          </a:xfrm>
          <a:prstGeom prst="rect">
            <a:avLst/>
          </a:prstGeom>
        </p:spPr>
      </p:pic>
      <p:pic>
        <p:nvPicPr>
          <p:cNvPr id="11" name="supershootsound">
            <a:hlinkClick r:id="" action="ppaction://media"/>
            <a:extLst>
              <a:ext uri="{FF2B5EF4-FFF2-40B4-BE49-F238E27FC236}">
                <a16:creationId xmlns:a16="http://schemas.microsoft.com/office/drawing/2014/main" id="{673D4155-D816-42D4-98B6-A48494C0A1B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0393319" y="2178342"/>
            <a:ext cx="609600" cy="609600"/>
          </a:xfrm>
          <a:prstGeom prst="rect">
            <a:avLst/>
          </a:prstGeom>
        </p:spPr>
      </p:pic>
      <p:pic>
        <p:nvPicPr>
          <p:cNvPr id="12" name="lose">
            <a:hlinkClick r:id="" action="ppaction://media"/>
            <a:extLst>
              <a:ext uri="{FF2B5EF4-FFF2-40B4-BE49-F238E27FC236}">
                <a16:creationId xmlns:a16="http://schemas.microsoft.com/office/drawing/2014/main" id="{F5C0F485-1FFD-4876-9DE9-5AC5A9554552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466741" y="2323562"/>
            <a:ext cx="609600" cy="6096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DF7F271-E78F-4AE4-8F05-BECADA559421}"/>
              </a:ext>
            </a:extLst>
          </p:cNvPr>
          <p:cNvSpPr/>
          <p:nvPr/>
        </p:nvSpPr>
        <p:spPr>
          <a:xfrm>
            <a:off x="7759464" y="3937233"/>
            <a:ext cx="308610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Background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E93C4F-1020-4458-B8FC-5F190AF7D917}"/>
              </a:ext>
            </a:extLst>
          </p:cNvPr>
          <p:cNvSpPr/>
          <p:nvPr/>
        </p:nvSpPr>
        <p:spPr>
          <a:xfrm>
            <a:off x="1389928" y="3937234"/>
            <a:ext cx="220124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Damage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5" name="hurtSound">
            <a:hlinkClick r:id="" action="ppaction://media"/>
            <a:extLst>
              <a:ext uri="{FF2B5EF4-FFF2-40B4-BE49-F238E27FC236}">
                <a16:creationId xmlns:a16="http://schemas.microsoft.com/office/drawing/2014/main" id="{ED9267F1-C2E3-45EB-BCD4-81844EB0947E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185750" y="4932945"/>
            <a:ext cx="609600" cy="609600"/>
          </a:xfrm>
          <a:prstGeom prst="rect">
            <a:avLst/>
          </a:prstGeom>
        </p:spPr>
      </p:pic>
      <p:pic>
        <p:nvPicPr>
          <p:cNvPr id="16" name="bgmusic">
            <a:hlinkClick r:id="" action="ppaction://media"/>
            <a:extLst>
              <a:ext uri="{FF2B5EF4-FFF2-40B4-BE49-F238E27FC236}">
                <a16:creationId xmlns:a16="http://schemas.microsoft.com/office/drawing/2014/main" id="{336EB6AA-F5EA-471F-B5F4-C25F698530BD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997714" y="4932945"/>
            <a:ext cx="609600" cy="6096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53A2956-F413-4F0A-85BA-8064CD61AE8E}"/>
              </a:ext>
            </a:extLst>
          </p:cNvPr>
          <p:cNvSpPr/>
          <p:nvPr/>
        </p:nvSpPr>
        <p:spPr>
          <a:xfrm>
            <a:off x="2396461" y="6488668"/>
            <a:ext cx="739907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Almost all made by </a:t>
            </a:r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jfxr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15"/>
              </a:rPr>
              <a:t>https://sfxr.me/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), with some taken from </a:t>
            </a:r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youtube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9099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7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6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44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09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8648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EBEB2F-D0DB-4E4B-AE43-8F5A50E990CB}"/>
              </a:ext>
            </a:extLst>
          </p:cNvPr>
          <p:cNvSpPr/>
          <p:nvPr/>
        </p:nvSpPr>
        <p:spPr>
          <a:xfrm>
            <a:off x="2758456" y="0"/>
            <a:ext cx="66750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Unused Sound Effects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899E03-3B90-41BF-8919-95520DA16A81}"/>
              </a:ext>
            </a:extLst>
          </p:cNvPr>
          <p:cNvSpPr/>
          <p:nvPr/>
        </p:nvSpPr>
        <p:spPr>
          <a:xfrm>
            <a:off x="8144347" y="1241568"/>
            <a:ext cx="260520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Explosion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2D0EB6-F1F6-4DCB-ABF6-B7604EAAD2A7}"/>
              </a:ext>
            </a:extLst>
          </p:cNvPr>
          <p:cNvSpPr/>
          <p:nvPr/>
        </p:nvSpPr>
        <p:spPr>
          <a:xfrm>
            <a:off x="1346405" y="1241569"/>
            <a:ext cx="279730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Next Level</a:t>
            </a:r>
          </a:p>
        </p:txBody>
      </p:sp>
      <p:pic>
        <p:nvPicPr>
          <p:cNvPr id="7" name="nextLevelSound">
            <a:hlinkClick r:id="" action="ppaction://media"/>
            <a:extLst>
              <a:ext uri="{FF2B5EF4-FFF2-40B4-BE49-F238E27FC236}">
                <a16:creationId xmlns:a16="http://schemas.microsoft.com/office/drawing/2014/main" id="{C725ECB9-3FCB-4A5E-9884-8CAA4A253C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40257" y="2103287"/>
            <a:ext cx="609600" cy="609600"/>
          </a:xfrm>
          <a:prstGeom prst="rect">
            <a:avLst/>
          </a:prstGeom>
        </p:spPr>
      </p:pic>
      <p:pic>
        <p:nvPicPr>
          <p:cNvPr id="8" name="explosionsound">
            <a:hlinkClick r:id="" action="ppaction://media"/>
            <a:extLst>
              <a:ext uri="{FF2B5EF4-FFF2-40B4-BE49-F238E27FC236}">
                <a16:creationId xmlns:a16="http://schemas.microsoft.com/office/drawing/2014/main" id="{E862195D-43DF-40AA-BF24-2731BA29D9F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42143" y="2103287"/>
            <a:ext cx="609600" cy="60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8A7F19A-C87E-4476-92A9-8DBBB5B5B829}"/>
              </a:ext>
            </a:extLst>
          </p:cNvPr>
          <p:cNvSpPr/>
          <p:nvPr/>
        </p:nvSpPr>
        <p:spPr>
          <a:xfrm>
            <a:off x="2396461" y="6441043"/>
            <a:ext cx="739907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Almost all made by </a:t>
            </a:r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jfxr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7"/>
              </a:rPr>
              <a:t>https://sfxr.me/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), with some taken from </a:t>
            </a:r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youtube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1024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2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32F8C1-80D7-48C9-9325-DD727E44ED20}"/>
              </a:ext>
            </a:extLst>
          </p:cNvPr>
          <p:cNvSpPr/>
          <p:nvPr/>
        </p:nvSpPr>
        <p:spPr>
          <a:xfrm>
            <a:off x="5087550" y="2967335"/>
            <a:ext cx="20168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Codes</a:t>
            </a:r>
          </a:p>
        </p:txBody>
      </p:sp>
    </p:spTree>
    <p:extLst>
      <p:ext uri="{BB962C8B-B14F-4D97-AF65-F5344CB8AC3E}">
        <p14:creationId xmlns:p14="http://schemas.microsoft.com/office/powerpoint/2010/main" val="1171087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BB6300-36F6-4F13-A8F0-1203EA0E7401}"/>
              </a:ext>
            </a:extLst>
          </p:cNvPr>
          <p:cNvSpPr/>
          <p:nvPr/>
        </p:nvSpPr>
        <p:spPr>
          <a:xfrm>
            <a:off x="4706036" y="0"/>
            <a:ext cx="27799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096BA1-4EF8-428D-8703-786ACFD9674B}"/>
              </a:ext>
            </a:extLst>
          </p:cNvPr>
          <p:cNvSpPr/>
          <p:nvPr/>
        </p:nvSpPr>
        <p:spPr>
          <a:xfrm>
            <a:off x="381349" y="923330"/>
            <a:ext cx="11382026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Init :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untuk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menginisiasi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Preload :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untuk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load images sprite dan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soun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effek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Create :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untuk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menggunakan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method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dan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membuat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platform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Update :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untuk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moveplayer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dan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membuat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player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menang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jika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mencapai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100 kills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CreatePlayer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untuk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membuat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player</a:t>
            </a:r>
          </a:p>
          <a:p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MovePlayer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untuk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membuat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player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bergerak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SummonEnemy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untuk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membuat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enemy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HitEnemy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untuk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membuat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enemy agar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bisa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di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bunuh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oleh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peluru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SuperHitEnemy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untuk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membuat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enemy agar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bisa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di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bunuh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oleh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peluru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super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CreateKillLabel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untuk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membuat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kill label di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atas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screen</a:t>
            </a:r>
          </a:p>
          <a:p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CreateLifeLabel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untuk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membuat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life label di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atas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screen </a:t>
            </a:r>
          </a:p>
          <a:p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DecreaseLife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untuk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membuat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life agar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bisa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di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kurangkan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kalua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menyentuh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enemy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36461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BB6300-36F6-4F13-A8F0-1203EA0E7401}"/>
              </a:ext>
            </a:extLst>
          </p:cNvPr>
          <p:cNvSpPr/>
          <p:nvPr/>
        </p:nvSpPr>
        <p:spPr>
          <a:xfrm>
            <a:off x="5224608" y="0"/>
            <a:ext cx="17427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096BA1-4EF8-428D-8703-786ACFD9674B}"/>
              </a:ext>
            </a:extLst>
          </p:cNvPr>
          <p:cNvSpPr/>
          <p:nvPr/>
        </p:nvSpPr>
        <p:spPr>
          <a:xfrm>
            <a:off x="381349" y="923330"/>
            <a:ext cx="11382026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Bullet</a:t>
            </a:r>
          </a:p>
          <a:p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BullerLeft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Enemies</a:t>
            </a:r>
          </a:p>
          <a:p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EnemySummon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LifeLabel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ScoreLabel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Supe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rBullet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SuperBulletLeft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55047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BB6300-36F6-4F13-A8F0-1203EA0E7401}"/>
              </a:ext>
            </a:extLst>
          </p:cNvPr>
          <p:cNvSpPr/>
          <p:nvPr/>
        </p:nvSpPr>
        <p:spPr>
          <a:xfrm>
            <a:off x="3305878" y="0"/>
            <a:ext cx="55802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Saran Dari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Teman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096BA1-4EF8-428D-8703-786ACFD9674B}"/>
              </a:ext>
            </a:extLst>
          </p:cNvPr>
          <p:cNvSpPr/>
          <p:nvPr/>
        </p:nvSpPr>
        <p:spPr>
          <a:xfrm>
            <a:off x="404987" y="3198167"/>
            <a:ext cx="1138202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Tidak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ada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94711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A6B886-84D9-489F-8E47-E1EB3E151EF6}"/>
              </a:ext>
            </a:extLst>
          </p:cNvPr>
          <p:cNvSpPr/>
          <p:nvPr/>
        </p:nvSpPr>
        <p:spPr>
          <a:xfrm>
            <a:off x="5062704" y="3044279"/>
            <a:ext cx="20665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Extras</a:t>
            </a:r>
          </a:p>
        </p:txBody>
      </p:sp>
    </p:spTree>
    <p:extLst>
      <p:ext uri="{BB962C8B-B14F-4D97-AF65-F5344CB8AC3E}">
        <p14:creationId xmlns:p14="http://schemas.microsoft.com/office/powerpoint/2010/main" val="3280939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A6B886-84D9-489F-8E47-E1EB3E151EF6}"/>
              </a:ext>
            </a:extLst>
          </p:cNvPr>
          <p:cNvSpPr/>
          <p:nvPr/>
        </p:nvSpPr>
        <p:spPr>
          <a:xfrm>
            <a:off x="4750919" y="0"/>
            <a:ext cx="26901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Old Info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7C3906-1A59-4606-9506-09BB272F632B}"/>
              </a:ext>
            </a:extLst>
          </p:cNvPr>
          <p:cNvSpPr/>
          <p:nvPr/>
        </p:nvSpPr>
        <p:spPr>
          <a:xfrm>
            <a:off x="949353" y="2459504"/>
            <a:ext cx="10293293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 Dead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merupakan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game level, yang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menyerupai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3 level. Anda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memiliki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sebuah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tembakan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untuk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membunuh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semua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enemynya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agar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bisa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progress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next level. Ada 3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jenis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enemy, normal, explosive, dan boss. Normal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hanya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lari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player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untuk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mengurangi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hp, explosive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melempar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bomb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player, boss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melempar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bomb dan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menembak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peluru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dan juga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mempunya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10 hp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untuk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di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bunuh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Peluru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memilki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hanya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memiliki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 damage.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4764CA-E46F-40CA-B831-582BFE7D3C88}"/>
              </a:ext>
            </a:extLst>
          </p:cNvPr>
          <p:cNvSpPr/>
          <p:nvPr/>
        </p:nvSpPr>
        <p:spPr>
          <a:xfrm>
            <a:off x="949353" y="823759"/>
            <a:ext cx="1029329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Old Name (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FunDead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56065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A6B886-84D9-489F-8E47-E1EB3E151EF6}"/>
              </a:ext>
            </a:extLst>
          </p:cNvPr>
          <p:cNvSpPr/>
          <p:nvPr/>
        </p:nvSpPr>
        <p:spPr>
          <a:xfrm>
            <a:off x="4370207" y="0"/>
            <a:ext cx="34515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Old Sprites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4764CA-E46F-40CA-B831-582BFE7D3C88}"/>
              </a:ext>
            </a:extLst>
          </p:cNvPr>
          <p:cNvSpPr/>
          <p:nvPr/>
        </p:nvSpPr>
        <p:spPr>
          <a:xfrm>
            <a:off x="949353" y="823759"/>
            <a:ext cx="1029329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Unfortunately, deleted them because I thought I don’t need them anymore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2A5030-3409-4F0D-BAA4-3FB2945C7709}"/>
              </a:ext>
            </a:extLst>
          </p:cNvPr>
          <p:cNvSpPr/>
          <p:nvPr/>
        </p:nvSpPr>
        <p:spPr>
          <a:xfrm>
            <a:off x="862597" y="1944879"/>
            <a:ext cx="167885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Player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20E2D5-FB62-454F-B256-4BD35D29DF89}"/>
              </a:ext>
            </a:extLst>
          </p:cNvPr>
          <p:cNvSpPr/>
          <p:nvPr/>
        </p:nvSpPr>
        <p:spPr>
          <a:xfrm>
            <a:off x="5157408" y="1944879"/>
            <a:ext cx="187718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Enemy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D0DD9B-9AD3-46FA-AB68-90C015BC8230}"/>
              </a:ext>
            </a:extLst>
          </p:cNvPr>
          <p:cNvSpPr/>
          <p:nvPr/>
        </p:nvSpPr>
        <p:spPr>
          <a:xfrm>
            <a:off x="9650542" y="1954635"/>
            <a:ext cx="159210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Bullet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B6A56A-7742-4376-A1F9-CF1715544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502" y="1954635"/>
            <a:ext cx="2695448" cy="26954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7B1A82-B757-4312-9838-1CA8E6615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274" y="1954635"/>
            <a:ext cx="2695448" cy="26954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B59CCA-02EE-4339-B93A-4E5709177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02" y="1956791"/>
            <a:ext cx="2695448" cy="269544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26673FA-4529-43CB-92C2-B49DCFB006A1}"/>
              </a:ext>
            </a:extLst>
          </p:cNvPr>
          <p:cNvSpPr/>
          <p:nvPr/>
        </p:nvSpPr>
        <p:spPr>
          <a:xfrm>
            <a:off x="4000680" y="6441043"/>
            <a:ext cx="419063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 made by me (with </a:t>
            </a:r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piskel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and </a:t>
            </a:r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pixilart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38266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AE5574-2F08-4AFF-9474-BEF2A581C569}"/>
              </a:ext>
            </a:extLst>
          </p:cNvPr>
          <p:cNvSpPr/>
          <p:nvPr/>
        </p:nvSpPr>
        <p:spPr>
          <a:xfrm>
            <a:off x="3720189" y="1305341"/>
            <a:ext cx="4751622" cy="42473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Creator : me</a:t>
            </a:r>
          </a:p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Co-creator : me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Designer : me</a:t>
            </a:r>
          </a:p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Coding : me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Tester : 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4D2D4E-DAB6-4C40-9B20-479BAAD0C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566" y="3419475"/>
            <a:ext cx="2294434" cy="3438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490AE4-1FF0-437E-AFBA-B114D0C4B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7650"/>
            <a:ext cx="2358189" cy="28003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514C32C-45F9-4610-8354-A607C212BE9F}"/>
              </a:ext>
            </a:extLst>
          </p:cNvPr>
          <p:cNvSpPr/>
          <p:nvPr/>
        </p:nvSpPr>
        <p:spPr>
          <a:xfrm>
            <a:off x="4473235" y="5552658"/>
            <a:ext cx="324553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Jonathan Jochang 2C</a:t>
            </a:r>
          </a:p>
        </p:txBody>
      </p:sp>
    </p:spTree>
    <p:extLst>
      <p:ext uri="{BB962C8B-B14F-4D97-AF65-F5344CB8AC3E}">
        <p14:creationId xmlns:p14="http://schemas.microsoft.com/office/powerpoint/2010/main" val="948192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BB6300-36F6-4F13-A8F0-1203EA0E7401}"/>
              </a:ext>
            </a:extLst>
          </p:cNvPr>
          <p:cNvSpPr/>
          <p:nvPr/>
        </p:nvSpPr>
        <p:spPr>
          <a:xfrm>
            <a:off x="5096849" y="0"/>
            <a:ext cx="19983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Kesan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096BA1-4EF8-428D-8703-786ACFD9674B}"/>
              </a:ext>
            </a:extLst>
          </p:cNvPr>
          <p:cNvSpPr/>
          <p:nvPr/>
        </p:nvSpPr>
        <p:spPr>
          <a:xfrm>
            <a:off x="404987" y="3198167"/>
            <a:ext cx="1138202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Timedoor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bagus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dalam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mengajar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coding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54510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25795E4-9A5C-4DF9-A85C-E8F0EA7EFDC1}"/>
              </a:ext>
            </a:extLst>
          </p:cNvPr>
          <p:cNvSpPr/>
          <p:nvPr/>
        </p:nvSpPr>
        <p:spPr>
          <a:xfrm>
            <a:off x="5088352" y="0"/>
            <a:ext cx="20152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Quote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C895B5-BE81-4685-9F64-40FE92A6E5F0}"/>
              </a:ext>
            </a:extLst>
          </p:cNvPr>
          <p:cNvSpPr/>
          <p:nvPr/>
        </p:nvSpPr>
        <p:spPr>
          <a:xfrm>
            <a:off x="5452681" y="2967335"/>
            <a:ext cx="12866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No.</a:t>
            </a:r>
          </a:p>
        </p:txBody>
      </p:sp>
    </p:spTree>
    <p:extLst>
      <p:ext uri="{BB962C8B-B14F-4D97-AF65-F5344CB8AC3E}">
        <p14:creationId xmlns:p14="http://schemas.microsoft.com/office/powerpoint/2010/main" val="1362982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8199F5-DBA6-4873-B997-F3C681D8D266}"/>
              </a:ext>
            </a:extLst>
          </p:cNvPr>
          <p:cNvSpPr/>
          <p:nvPr/>
        </p:nvSpPr>
        <p:spPr>
          <a:xfrm>
            <a:off x="4359947" y="2967335"/>
            <a:ext cx="34721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88F0C5-1C20-4EE2-838C-367418081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8541"/>
            <a:ext cx="2357439" cy="27994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381FD0-58E7-4D0E-A7FB-21F064922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566" y="3419475"/>
            <a:ext cx="2294434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84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43A0A2E-0D75-47CD-BE73-3BE2379DE4DD}"/>
              </a:ext>
            </a:extLst>
          </p:cNvPr>
          <p:cNvSpPr/>
          <p:nvPr/>
        </p:nvSpPr>
        <p:spPr>
          <a:xfrm>
            <a:off x="3230375" y="2967335"/>
            <a:ext cx="57312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Game Information</a:t>
            </a:r>
          </a:p>
        </p:txBody>
      </p:sp>
    </p:spTree>
    <p:extLst>
      <p:ext uri="{BB962C8B-B14F-4D97-AF65-F5344CB8AC3E}">
        <p14:creationId xmlns:p14="http://schemas.microsoft.com/office/powerpoint/2010/main" val="3503793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A784D0-5633-4C2E-A0B2-1C64C3AD57A3}"/>
              </a:ext>
            </a:extLst>
          </p:cNvPr>
          <p:cNvSpPr/>
          <p:nvPr/>
        </p:nvSpPr>
        <p:spPr>
          <a:xfrm>
            <a:off x="949353" y="3013501"/>
            <a:ext cx="10293293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Trouble In The Neighborhood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adalah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game yang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saya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buat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sendiri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dengan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ide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saya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sendiri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Game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di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buat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dengan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waktu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yang lama. Cara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mainnya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adalah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menembak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enemy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sampai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menang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18B275-4531-4F3E-AD99-5753A656444A}"/>
              </a:ext>
            </a:extLst>
          </p:cNvPr>
          <p:cNvSpPr/>
          <p:nvPr/>
        </p:nvSpPr>
        <p:spPr>
          <a:xfrm>
            <a:off x="5394527" y="0"/>
            <a:ext cx="14029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Info</a:t>
            </a:r>
          </a:p>
        </p:txBody>
      </p:sp>
    </p:spTree>
    <p:extLst>
      <p:ext uri="{BB962C8B-B14F-4D97-AF65-F5344CB8AC3E}">
        <p14:creationId xmlns:p14="http://schemas.microsoft.com/office/powerpoint/2010/main" val="1301138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9C2890-4197-46BB-8C7F-FC0B23146056}"/>
              </a:ext>
            </a:extLst>
          </p:cNvPr>
          <p:cNvSpPr/>
          <p:nvPr/>
        </p:nvSpPr>
        <p:spPr>
          <a:xfrm>
            <a:off x="2448563" y="0"/>
            <a:ext cx="72948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Win and Lose condition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FE7D14-E214-4B89-A074-88801CD7A349}"/>
              </a:ext>
            </a:extLst>
          </p:cNvPr>
          <p:cNvSpPr/>
          <p:nvPr/>
        </p:nvSpPr>
        <p:spPr>
          <a:xfrm>
            <a:off x="949353" y="2644170"/>
            <a:ext cx="10293293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Trouble In The Neighborhood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merupakan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game shooter yang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menembak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enemy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sampai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mencapai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100 kills,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anda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mempunya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3 hp. Hp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menurun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jika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menyentuh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enemy,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jika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hp 0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maka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anda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akan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kalah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anda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bisa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retry. Ada 2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jenis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tembakan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untuk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membantu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anda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mencapai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100 kills,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yaitu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normal and super. 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uper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pelurunya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tidak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dapat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rusak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jika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menyentuh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enemy.</a:t>
            </a:r>
          </a:p>
        </p:txBody>
      </p:sp>
    </p:spTree>
    <p:extLst>
      <p:ext uri="{BB962C8B-B14F-4D97-AF65-F5344CB8AC3E}">
        <p14:creationId xmlns:p14="http://schemas.microsoft.com/office/powerpoint/2010/main" val="1665585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594DB-104D-465D-B562-13B05B6777F2}"/>
              </a:ext>
            </a:extLst>
          </p:cNvPr>
          <p:cNvSpPr/>
          <p:nvPr/>
        </p:nvSpPr>
        <p:spPr>
          <a:xfrm>
            <a:off x="4765509" y="3044279"/>
            <a:ext cx="26609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Textures</a:t>
            </a:r>
          </a:p>
        </p:txBody>
      </p:sp>
    </p:spTree>
    <p:extLst>
      <p:ext uri="{BB962C8B-B14F-4D97-AF65-F5344CB8AC3E}">
        <p14:creationId xmlns:p14="http://schemas.microsoft.com/office/powerpoint/2010/main" val="2660341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E95DB8-7B0D-43EB-BAA5-30A29B3E9DD2}"/>
              </a:ext>
            </a:extLst>
          </p:cNvPr>
          <p:cNvSpPr/>
          <p:nvPr/>
        </p:nvSpPr>
        <p:spPr>
          <a:xfrm>
            <a:off x="3243398" y="0"/>
            <a:ext cx="57052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Sprites and 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79D35E-4BDB-4515-A881-B09E31757380}"/>
              </a:ext>
            </a:extLst>
          </p:cNvPr>
          <p:cNvSpPr/>
          <p:nvPr/>
        </p:nvSpPr>
        <p:spPr>
          <a:xfrm>
            <a:off x="189620" y="1675430"/>
            <a:ext cx="167885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Player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31AB43-2D1D-4C41-93FB-88779CCB5C39}"/>
              </a:ext>
            </a:extLst>
          </p:cNvPr>
          <p:cNvSpPr/>
          <p:nvPr/>
        </p:nvSpPr>
        <p:spPr>
          <a:xfrm>
            <a:off x="3298630" y="1675430"/>
            <a:ext cx="187718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Enemy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6BECDF-D0D2-4FC5-A962-6DE9F71F8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8236" y="2608277"/>
            <a:ext cx="2614569" cy="26145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295A55-ACB1-47E0-9CE4-24321B16C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693" y="2710409"/>
            <a:ext cx="2093053" cy="209305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B3000FB-7A76-4BD3-B0E7-734469099F4D}"/>
              </a:ext>
            </a:extLst>
          </p:cNvPr>
          <p:cNvSpPr/>
          <p:nvPr/>
        </p:nvSpPr>
        <p:spPr>
          <a:xfrm>
            <a:off x="6255318" y="1675430"/>
            <a:ext cx="159210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Bullet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B3400C-26FF-4706-8F66-3471E51A7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561" y="2710409"/>
            <a:ext cx="1520757" cy="152075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EC6EF3E-9695-428C-A757-03C1CCD62CD0}"/>
              </a:ext>
            </a:extLst>
          </p:cNvPr>
          <p:cNvSpPr/>
          <p:nvPr/>
        </p:nvSpPr>
        <p:spPr>
          <a:xfrm>
            <a:off x="8381987" y="1675430"/>
            <a:ext cx="365394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Restart Button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F73D8B-692C-4B2F-8BE8-1346C1D940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133" y="2608277"/>
            <a:ext cx="2193197" cy="219319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0DAACE4-E936-4618-B5C3-4308F533DDB9}"/>
              </a:ext>
            </a:extLst>
          </p:cNvPr>
          <p:cNvSpPr/>
          <p:nvPr/>
        </p:nvSpPr>
        <p:spPr>
          <a:xfrm>
            <a:off x="4000689" y="6488668"/>
            <a:ext cx="419063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 made by me (with </a:t>
            </a:r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piskel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and </a:t>
            </a:r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pixilart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46078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9D9F6B-4224-49D3-A0DD-66DB727AEAD1}"/>
              </a:ext>
            </a:extLst>
          </p:cNvPr>
          <p:cNvSpPr/>
          <p:nvPr/>
        </p:nvSpPr>
        <p:spPr>
          <a:xfrm>
            <a:off x="2206766" y="0"/>
            <a:ext cx="77784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Background and Platform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D88388-3313-4AD9-BD3E-D861CC61B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73" y="2627118"/>
            <a:ext cx="2760677" cy="27606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BB66973-2E89-4C9C-9502-77527146AC1F}"/>
              </a:ext>
            </a:extLst>
          </p:cNvPr>
          <p:cNvSpPr/>
          <p:nvPr/>
        </p:nvSpPr>
        <p:spPr>
          <a:xfrm>
            <a:off x="564361" y="1347898"/>
            <a:ext cx="308610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ackground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2C2F8B-20C4-4BFF-AB6D-196173E6CE17}"/>
              </a:ext>
            </a:extLst>
          </p:cNvPr>
          <p:cNvSpPr/>
          <p:nvPr/>
        </p:nvSpPr>
        <p:spPr>
          <a:xfrm>
            <a:off x="8142237" y="1347898"/>
            <a:ext cx="22926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Platform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A90F11-537B-4F2C-A496-74E6AD4363BD}"/>
              </a:ext>
            </a:extLst>
          </p:cNvPr>
          <p:cNvSpPr/>
          <p:nvPr/>
        </p:nvSpPr>
        <p:spPr>
          <a:xfrm>
            <a:off x="4000683" y="6488668"/>
            <a:ext cx="419063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 made by me (with </a:t>
            </a:r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piskel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and </a:t>
            </a:r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pixilart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1A0F0F-C02F-4E9B-928D-06C4AD858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310" y="2985971"/>
            <a:ext cx="4105013" cy="94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71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DF4E7D-50C9-49C0-BD3F-6DCA00F693EC}"/>
              </a:ext>
            </a:extLst>
          </p:cNvPr>
          <p:cNvSpPr/>
          <p:nvPr/>
        </p:nvSpPr>
        <p:spPr>
          <a:xfrm>
            <a:off x="4086703" y="0"/>
            <a:ext cx="40186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Textures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199D07-047F-4E4A-8451-128D27C6E01F}"/>
              </a:ext>
            </a:extLst>
          </p:cNvPr>
          <p:cNvSpPr/>
          <p:nvPr/>
        </p:nvSpPr>
        <p:spPr>
          <a:xfrm>
            <a:off x="6603932" y="1507671"/>
            <a:ext cx="22926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Platform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E3A51D-7CE7-4F6F-A507-FFAC438FA5E7}"/>
              </a:ext>
            </a:extLst>
          </p:cNvPr>
          <p:cNvSpPr/>
          <p:nvPr/>
        </p:nvSpPr>
        <p:spPr>
          <a:xfrm>
            <a:off x="9495421" y="1507671"/>
            <a:ext cx="22926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Platform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B1BAC8-8530-4AC0-8805-6740B04A8670}"/>
              </a:ext>
            </a:extLst>
          </p:cNvPr>
          <p:cNvSpPr/>
          <p:nvPr/>
        </p:nvSpPr>
        <p:spPr>
          <a:xfrm>
            <a:off x="3615876" y="1507670"/>
            <a:ext cx="156004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Grass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41F9BE-2549-43A0-A36B-EF3D680C9BE1}"/>
              </a:ext>
            </a:extLst>
          </p:cNvPr>
          <p:cNvSpPr/>
          <p:nvPr/>
        </p:nvSpPr>
        <p:spPr>
          <a:xfrm>
            <a:off x="-38643" y="1507670"/>
            <a:ext cx="308610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Background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600E0D-E563-4D7E-AD74-1C66E8A68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45" y="2424244"/>
            <a:ext cx="2260326" cy="22603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DA9968-8FAC-40F9-AA79-F8414139E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205" y="2541445"/>
            <a:ext cx="2143125" cy="21431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894557-1B27-46ED-80A6-8F45CBBA92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255" y="1822347"/>
            <a:ext cx="2778865" cy="277886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705CFA2-6224-4817-9F5B-5D8D665BA4D6}"/>
              </a:ext>
            </a:extLst>
          </p:cNvPr>
          <p:cNvSpPr/>
          <p:nvPr/>
        </p:nvSpPr>
        <p:spPr>
          <a:xfrm>
            <a:off x="4000683" y="6488668"/>
            <a:ext cx="419063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 made by me (with </a:t>
            </a:r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piskel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and </a:t>
            </a:r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pixilart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A5E797-04B2-4F19-88ED-83B7D12A74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170" y="3273294"/>
            <a:ext cx="2465357" cy="15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3820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101</TotalTime>
  <Words>465</Words>
  <Application>Microsoft Office PowerPoint</Application>
  <PresentationFormat>Widescreen</PresentationFormat>
  <Paragraphs>82</Paragraphs>
  <Slides>22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Calisto MT</vt:lpstr>
      <vt:lpstr>Wingdings 2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Jochang</dc:creator>
  <cp:lastModifiedBy>Jonathan Jochang</cp:lastModifiedBy>
  <cp:revision>7</cp:revision>
  <dcterms:created xsi:type="dcterms:W3CDTF">2021-07-13T10:50:08Z</dcterms:created>
  <dcterms:modified xsi:type="dcterms:W3CDTF">2021-07-14T08:11:13Z</dcterms:modified>
</cp:coreProperties>
</file>